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38C00C-73FD-46E3-84AC-4C21A271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DA2A01E-4CB2-447F-A919-8A1692C56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F9321C-4B62-4B5E-92D3-0A5A44B9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981-67DA-456E-862E-25F2C063E06E}" type="datetimeFigureOut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C791B2-A04B-415A-965F-46D70B9BF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889606-A36A-4159-A4F5-39D8EB83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9C6D-B722-4AC2-AC6C-4A4EB95E1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553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32B248-D38E-458A-80DA-7A732A599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4EBF666-5679-46F8-B007-0359E4D5D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F530DD-B4E1-4323-BC87-16CD8208F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981-67DA-456E-862E-25F2C063E06E}" type="datetimeFigureOut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0648BF-4335-46EA-987D-E9B10EDEE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465399-5F6F-4F65-B461-69C75EDA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9C6D-B722-4AC2-AC6C-4A4EB95E1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20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C015A6F-74A6-4013-8718-7CF5064E4D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4FE5E3C-BE9D-4C46-8640-6D58BE870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E89A9A-1962-4D79-B506-76D74B17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981-67DA-456E-862E-25F2C063E06E}" type="datetimeFigureOut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BF560A-2A17-42E8-8042-D4F15904A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50D542-5AA9-41C1-8756-116BAD75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9C6D-B722-4AC2-AC6C-4A4EB95E1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6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2E3BAE-600D-46E5-A377-1447B5AED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DC5729-8BF7-4F5F-A9C6-7CF76B95F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F8977F-E5FF-4BAB-9EFD-D38BFCAB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981-67DA-456E-862E-25F2C063E06E}" type="datetimeFigureOut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D719F4-6A75-4A8D-8A29-4518B8AF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FDF828-B403-40CE-B149-64BF6056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9C6D-B722-4AC2-AC6C-4A4EB95E1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76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A25778-BB9D-46E4-A706-51C41ABD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67CAA0A-AA6F-4E8B-A96A-CB7022579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79132A-4868-41D9-ACBC-4F8C2A06E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981-67DA-456E-862E-25F2C063E06E}" type="datetimeFigureOut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EFAF72-97D5-48A3-B83E-6474A4EA9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AE7C45-02F0-4447-99C8-0AF8F447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9C6D-B722-4AC2-AC6C-4A4EB95E1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14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CC99C5-9B75-4E56-9997-FAB2878F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683A5C-F3D5-4108-B62E-2645028E4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F084CAA-FCD1-4950-BAF3-1AE906419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194EE5-BEA9-47DB-9CEA-BF6DDEB5B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981-67DA-456E-862E-25F2C063E06E}" type="datetimeFigureOut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EC1F2A-3936-4BA7-88EB-594AA642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CE364B-AD82-44AA-B21A-4A598B01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9C6D-B722-4AC2-AC6C-4A4EB95E1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93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5533BF-2DEE-4D14-A7EA-17894843D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2A28EA5-1481-4AC6-833D-8C64E1F20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BE2AE8D-C7B3-48C6-8D5C-E8A7C8594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53C4704-C6FB-4449-9172-C1FA58759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6F5567D-2A68-4287-8641-9CAB81DF7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E1EB2A4-76C9-4A31-9CF4-594EE2966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981-67DA-456E-862E-25F2C063E06E}" type="datetimeFigureOut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9FF38CE-1863-4969-9A35-AF37515DB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476A3E4-8C7C-4133-821A-70DC9A3FB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9C6D-B722-4AC2-AC6C-4A4EB95E1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95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3DE4A2-A97D-4DE2-916C-1DD1D8F4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6E04196-F3E0-42CD-A48C-899935CE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981-67DA-456E-862E-25F2C063E06E}" type="datetimeFigureOut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A57A125-5AC6-4C0F-9F02-E47DA2D9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9B11406-0E19-4696-9F9B-62512242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9C6D-B722-4AC2-AC6C-4A4EB95E1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18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9708E78-5BDC-4DEE-9EC0-43F77859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981-67DA-456E-862E-25F2C063E06E}" type="datetimeFigureOut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529FEE1-85D2-4986-8F37-A61BD00AA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F45899-FE20-414F-BEEF-41AD63DA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9C6D-B722-4AC2-AC6C-4A4EB95E1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74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DF7DCE-D08F-411E-887D-DBE11B99C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B2A966-7D3A-4B2D-B5BA-58ED38326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1357913-282F-4344-B224-7906BC06A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6143EB5-BFA6-413C-8E0B-3396D407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981-67DA-456E-862E-25F2C063E06E}" type="datetimeFigureOut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7356AF-E4DA-46ED-9E2A-E56B9BBC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204410-4A8F-45B4-9716-9C628371E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9C6D-B722-4AC2-AC6C-4A4EB95E1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90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BC916D-CA5B-4257-96DC-EDBE7509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FCAEB5F-3A35-42E8-B751-EB54E6426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AF8CD67-C748-471E-A915-CF1391251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3995D8-9F40-419B-A7ED-8939669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981-67DA-456E-862E-25F2C063E06E}" type="datetimeFigureOut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946E5D2-E3E0-4835-A196-B039BD22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E7F632-6BD2-43EB-BC43-796DE4AC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9C6D-B722-4AC2-AC6C-4A4EB95E1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57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DF0B71B-F508-40DE-8555-74C3ED396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686BD1-0114-46B2-BAFF-C2E256EDE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752181-7B3B-4ED8-B6DF-654D44AA9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15981-67DA-456E-862E-25F2C063E06E}" type="datetimeFigureOut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F06944-1557-48B5-990C-DE575D61D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40EEA0-1E65-4641-ACAF-58F034B28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9C6D-B722-4AC2-AC6C-4A4EB95E1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01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カップ, テーブル, 飲み物, 食べ物 が含まれている画像&#10;&#10;非常に高い精度で生成された説明">
            <a:extLst>
              <a:ext uri="{FF2B5EF4-FFF2-40B4-BE49-F238E27FC236}">
                <a16:creationId xmlns:a16="http://schemas.microsoft.com/office/drawing/2014/main" id="{F4B1169D-A9DB-420C-A5B6-0A9B809BC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63075" cy="55440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59BD3A3-F2FF-40EF-BA2E-40793EEEF9AF}"/>
              </a:ext>
            </a:extLst>
          </p:cNvPr>
          <p:cNvSpPr/>
          <p:nvPr/>
        </p:nvSpPr>
        <p:spPr>
          <a:xfrm>
            <a:off x="0" y="5526000"/>
            <a:ext cx="12192000" cy="133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健康志向の会社員へ、串カツ田中が新たなアプローチ</a:t>
            </a:r>
            <a:endParaRPr lang="en-US" altLang="ja-JP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スポーツ庁の官民連携プロジェクト</a:t>
            </a:r>
            <a:endParaRPr lang="en-US" altLang="ja-JP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『FUN + WALK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PROJECT』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月から参画します。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スマホアプリの歩数に応じてご褒美クーポン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GET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A64EAE0-E59A-4A51-AC9B-A775AAFCF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42" y="0"/>
            <a:ext cx="4758758" cy="5544000"/>
          </a:xfrm>
          <a:prstGeom prst="rect">
            <a:avLst/>
          </a:prstGeom>
        </p:spPr>
      </p:pic>
      <p:pic>
        <p:nvPicPr>
          <p:cNvPr id="22" name="図 21" descr="食べ物, テーブル, 室内, 人 が含まれている画像&#10;&#10;非常に高い精度で生成された説明">
            <a:extLst>
              <a:ext uri="{FF2B5EF4-FFF2-40B4-BE49-F238E27FC236}">
                <a16:creationId xmlns:a16="http://schemas.microsoft.com/office/drawing/2014/main" id="{8B67AE1B-BC90-4B68-BE0D-24E3DE99F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40" y="5526000"/>
            <a:ext cx="1971040" cy="1315341"/>
          </a:xfrm>
          <a:prstGeom prst="rect">
            <a:avLst/>
          </a:prstGeom>
        </p:spPr>
      </p:pic>
      <p:pic>
        <p:nvPicPr>
          <p:cNvPr id="24" name="図 23" descr="クリップアート が含まれている画像&#10;&#10;非常に高い精度で生成された説明">
            <a:extLst>
              <a:ext uri="{FF2B5EF4-FFF2-40B4-BE49-F238E27FC236}">
                <a16:creationId xmlns:a16="http://schemas.microsoft.com/office/drawing/2014/main" id="{88003259-6D55-4161-A66A-D6EE0C844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40" y="5538920"/>
            <a:ext cx="1302421" cy="130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46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41</Words>
  <Application>Microsoft Office PowerPoint</Application>
  <PresentationFormat>ワイド画面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MPC-047</dc:creator>
  <cp:lastModifiedBy>MPC-047</cp:lastModifiedBy>
  <cp:revision>3</cp:revision>
  <dcterms:created xsi:type="dcterms:W3CDTF">2018-09-26T12:10:04Z</dcterms:created>
  <dcterms:modified xsi:type="dcterms:W3CDTF">2018-09-26T12:28:06Z</dcterms:modified>
</cp:coreProperties>
</file>